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2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85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84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20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13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69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26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03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07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02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22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71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53C9F-1CDA-41A4-98A9-D9263AFAF7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C57F9-FCF7-4FC2-AE94-EA917BB5C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14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6095" y="638048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GB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23872" y="638048"/>
            <a:ext cx="553580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0800000">
            <a:off x="467771" y="10009373"/>
            <a:ext cx="61677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800" dirty="0">
                <a:latin typeface="Lato" panose="020F0502020204030203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1447" y="1895856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Introduction...................................................................................................................................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01384" y="1895856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1447" y="2169388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01384" y="2169388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447" y="2442920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Methodology.................................................................................................................................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01384" y="2442920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1447" y="2716452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Procedures.....................................................................................................................................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01384" y="2716452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1447" y="2989984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Procedure I 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01384" y="2989984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1447" y="4084112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Results...........................................................................................................................................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01384" y="4084112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1447" y="5451772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Discussion.....................................................................................................................................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01384" y="5451772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1447" y="5725304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Market Analysis 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01384" y="5725304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01447" y="7092964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 ..................................................................................................................................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501384" y="7092964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01447" y="7366496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501384" y="7366496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01447" y="8460624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Appendix A. Transcriptions with Institutions 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501384" y="8460624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1447" y="8734156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Appendix B. Tables with Results 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01384" y="8734156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01447" y="3263516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Procedure II 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501384" y="3263516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1447" y="3537048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Procedure III 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01384" y="3537048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01447" y="3810580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Procedure IV 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501384" y="3810580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01447" y="4357644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Test results 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501384" y="4357644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01447" y="4631176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Lab Results 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501384" y="4631176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01447" y="4904708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501384" y="4904708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01447" y="5178240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Histograms 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501384" y="5178240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01447" y="6272368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Country Y ................................................................................................................................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501384" y="6272368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73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1447" y="6545900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Male vs Female 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501384" y="6545900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01447" y="5998836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Region X ..................................................................................................................................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501384" y="5998836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701447" y="6819432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Age Groups 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501384" y="6819432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701447" y="7640028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Group Meeting 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501384" y="7640028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86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01447" y="8187092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Agents ......................................................................................................................................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6501384" y="8187092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701447" y="7913560"/>
            <a:ext cx="583651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marL="176213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Regulatory Bodies ...................................................................................................................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6501384" y="7913560"/>
            <a:ext cx="268224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noAutofit/>
          </a:bodyPr>
          <a:lstStyle/>
          <a:p>
            <a:pPr algn="r"/>
            <a:r>
              <a:rPr lang="sr-Latn-RS" sz="1200">
                <a:latin typeface="Times New Roman" panose="02020603050405020304" pitchFamily="18" charset="0"/>
                <a:cs typeface="Times New Roman" panose="02020603050405020304" pitchFamily="18" charset="0"/>
              </a:rPr>
              <a:t>87</a:t>
            </a:r>
            <a:endParaRPr lang="en-GB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62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3B3B3B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105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دينا عبد الحليم</dc:creator>
  <cp:keywords>nmuzj.com</cp:keywords>
  <cp:lastModifiedBy>Hoda Abdo</cp:lastModifiedBy>
  <cp:revision>9</cp:revision>
  <dcterms:created xsi:type="dcterms:W3CDTF">2021-05-03T08:22:01Z</dcterms:created>
  <dcterms:modified xsi:type="dcterms:W3CDTF">2022-10-05T16:09:52Z</dcterms:modified>
</cp:coreProperties>
</file>